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62" r:id="rId4"/>
    <p:sldId id="264" r:id="rId5"/>
    <p:sldId id="265" r:id="rId6"/>
    <p:sldId id="259" r:id="rId7"/>
    <p:sldId id="260" r:id="rId8"/>
    <p:sldId id="266" r:id="rId9"/>
    <p:sldId id="267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D5CE-100C-4442-A64C-FB66134CED5D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6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7D3-BA5A-480B-AFF7-2F1FDBB0EED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32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C31F-D978-49AA-AD04-2AA038090AF2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BBAF-1AE8-48E7-B6CC-C612474417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9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F49-F92C-44F5-A8E2-2F6DEF5E626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0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4D98-9292-419E-AC28-A106F36FF3C3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0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E5A-1170-4797-8055-C6DED690850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0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1FE3-A2A8-4EA5-B517-24E49D6F708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4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9D-4F61-4BD9-90D2-5609845A3CD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2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1540-FC94-4CAF-B5D8-7BEB7B444B3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0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BE44-ED83-4F52-B490-E9C2351848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9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9A51-A7D6-42BF-8089-285FB6C5518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0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BkVT25lo_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3792" y="1122363"/>
            <a:ext cx="10625070" cy="2387600"/>
          </a:xfrm>
        </p:spPr>
        <p:txBody>
          <a:bodyPr/>
          <a:lstStyle/>
          <a:p>
            <a:r>
              <a:rPr lang="nl-NL" b="1" dirty="0" smtClean="0"/>
              <a:t>Ziekenhuizen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Taak 7</a:t>
            </a:r>
          </a:p>
          <a:p>
            <a:r>
              <a:rPr lang="nl-NL" dirty="0"/>
              <a:t>Hoofdstuk 8</a:t>
            </a:r>
          </a:p>
          <a:p>
            <a:r>
              <a:rPr lang="nl-NL" dirty="0"/>
              <a:t>Inleiding in de gezondheidszorg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6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5169" y="37031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Wat bedoelen we met eerstelijnszorg? En de tweedelijnszorg?</a:t>
            </a:r>
          </a:p>
          <a:p>
            <a:pPr marL="0" indent="0">
              <a:buNone/>
            </a:pPr>
            <a:r>
              <a:rPr lang="nl-NL" dirty="0" smtClean="0"/>
              <a:t>Welke zorgverleners werken er in de eerstelijns zorg?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LF1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http://www.medischondernemen.nl/static/site/img/module/content/article/21466/h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27831"/>
            <a:ext cx="8539151" cy="355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18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1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en 2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lijn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lijn: zorg dicht bij huis</a:t>
            </a:r>
          </a:p>
          <a:p>
            <a:pPr lvl="1"/>
            <a:r>
              <a:rPr lang="nl-NL" dirty="0" smtClean="0"/>
              <a:t>Huisarts		</a:t>
            </a:r>
          </a:p>
          <a:p>
            <a:pPr lvl="1"/>
            <a:r>
              <a:rPr lang="nl-NL" dirty="0" smtClean="0"/>
              <a:t>Tandarts</a:t>
            </a:r>
          </a:p>
          <a:p>
            <a:pPr lvl="1"/>
            <a:r>
              <a:rPr lang="nl-NL" dirty="0" smtClean="0"/>
              <a:t>Fysiotherapeut</a:t>
            </a:r>
          </a:p>
          <a:p>
            <a:pPr lvl="1"/>
            <a:r>
              <a:rPr lang="nl-NL" dirty="0" smtClean="0"/>
              <a:t>Openbare apotheker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lijn: medisch specialistische zorg</a:t>
            </a:r>
          </a:p>
          <a:p>
            <a:pPr lvl="1"/>
            <a:r>
              <a:rPr lang="nl-NL" dirty="0" smtClean="0"/>
              <a:t>Ziekenhuis</a:t>
            </a:r>
          </a:p>
          <a:p>
            <a:pPr lvl="1"/>
            <a:r>
              <a:rPr lang="nl-NL" dirty="0" smtClean="0"/>
              <a:t>Revalidatiecentra</a:t>
            </a:r>
          </a:p>
          <a:p>
            <a:pPr lvl="1"/>
            <a:r>
              <a:rPr lang="nl-NL" dirty="0" smtClean="0"/>
              <a:t>Verpleeg- en verzorgingshuizen</a:t>
            </a:r>
          </a:p>
          <a:p>
            <a:pPr lvl="1"/>
            <a:r>
              <a:rPr lang="nl-NL" dirty="0" smtClean="0"/>
              <a:t>Instellingen voor geestelijke gezondheidszorg</a:t>
            </a:r>
          </a:p>
          <a:p>
            <a:pPr lvl="1"/>
            <a:r>
              <a:rPr lang="nl-NL" dirty="0" smtClean="0"/>
              <a:t>Instellingen voor verstandelijk gehandicapten</a:t>
            </a:r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838200" y="1571223"/>
            <a:ext cx="7919434" cy="12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965915" y="4095482"/>
            <a:ext cx="8062175" cy="12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LF1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6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Van 1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naar 2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lijn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Naar het ziekenhuis ?</a:t>
            </a:r>
          </a:p>
          <a:p>
            <a:pPr lvl="1"/>
            <a:r>
              <a:rPr lang="nl-NL" dirty="0" smtClean="0"/>
              <a:t>verwijzing (verwijsbrief) door huisarts of tandarts nodig, bijv.</a:t>
            </a:r>
          </a:p>
          <a:p>
            <a:pPr lvl="2"/>
            <a:r>
              <a:rPr lang="nl-NL" dirty="0" smtClean="0"/>
              <a:t>Voor aanvullend onderzoek</a:t>
            </a:r>
          </a:p>
          <a:p>
            <a:pPr lvl="2"/>
            <a:r>
              <a:rPr lang="nl-NL" dirty="0" smtClean="0"/>
              <a:t>Voor het stellen van een diagnose</a:t>
            </a:r>
          </a:p>
          <a:p>
            <a:pPr lvl="2"/>
            <a:r>
              <a:rPr lang="nl-NL" dirty="0" smtClean="0"/>
              <a:t>Voor een behandeling</a:t>
            </a:r>
          </a:p>
          <a:p>
            <a:pPr marL="457200" lvl="1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geen verwijzing nodig bij ernstige ongevallen</a:t>
            </a:r>
          </a:p>
          <a:p>
            <a:pPr>
              <a:buNone/>
            </a:pPr>
            <a:r>
              <a:rPr lang="nl-NL" dirty="0" smtClean="0"/>
              <a:t>		→ </a:t>
            </a:r>
            <a:r>
              <a:rPr lang="nl-NL" sz="2600" dirty="0"/>
              <a:t>direct naar Spoedeisende Hulp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LF1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Naar (w)elk ziekenhuis?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Patiënt mag zelf kiezen naar welk ziekenhuis</a:t>
            </a:r>
            <a:br>
              <a:rPr lang="nl-NL" dirty="0" smtClean="0"/>
            </a:br>
            <a:r>
              <a:rPr lang="nl-NL" dirty="0" smtClean="0"/>
              <a:t>hij gaat, maar let op! De zorgverzekering bepaalt de keuzevrijheid van de patiënt</a:t>
            </a:r>
          </a:p>
          <a:p>
            <a:pPr lvl="2"/>
            <a:r>
              <a:rPr lang="nl-NL" sz="2800" dirty="0" smtClean="0"/>
              <a:t>Naturapolis: </a:t>
            </a:r>
          </a:p>
          <a:p>
            <a:pPr lvl="3"/>
            <a:r>
              <a:rPr lang="nl-NL" sz="2800" dirty="0" smtClean="0"/>
              <a:t>de patiënt krijgt de benodigde zorg vergoed als er een contract is tussen zorgverzekeraar en ziekenhuis</a:t>
            </a:r>
          </a:p>
          <a:p>
            <a:pPr lvl="3"/>
            <a:r>
              <a:rPr lang="nl-NL" sz="2800" dirty="0" err="1" smtClean="0"/>
              <a:t>I.g.v</a:t>
            </a:r>
            <a:r>
              <a:rPr lang="nl-NL" sz="2800" dirty="0" smtClean="0"/>
              <a:t>. geen contract dan (bij)betalen</a:t>
            </a:r>
          </a:p>
          <a:p>
            <a:pPr lvl="2"/>
            <a:r>
              <a:rPr lang="nl-NL" sz="2800" dirty="0" smtClean="0"/>
              <a:t>Restitutiepolis: patiënt krijgt de kosten vergoed</a:t>
            </a:r>
            <a:endParaRPr lang="nl-NL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2"/>
            <a:ext cx="1187624" cy="1635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LF1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https://stock-foto.nationalebeeldbank.nl/nationalebeeldbank_2008-10-229204-2_umc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6" y="217589"/>
            <a:ext cx="5991656" cy="403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LF1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https://c1.staticflickr.com/3/2528/4165932077_abf0d5c5b1_z.jpg?zz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999" y="2423814"/>
            <a:ext cx="5505665" cy="376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7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LF1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https://www.skipr.nl/indeximages/nieuws_11455_5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58" y="365125"/>
            <a:ext cx="50006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0/07/Martini-Ziekenhuis-Hoofdingang.JPG/266px-Martini-Ziekenhuis-Hoofdinga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081" y="2515073"/>
            <a:ext cx="5599719" cy="372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7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Taak 7</a:t>
            </a:r>
            <a:endParaRPr lang="nl-NL" dirty="0" smtClean="0"/>
          </a:p>
          <a:p>
            <a:pPr lvl="1"/>
            <a:r>
              <a:rPr lang="nl-NL" dirty="0" smtClean="0"/>
              <a:t>Opdracht 1 t/m 6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404" y="1490657"/>
            <a:ext cx="2443396" cy="336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LF1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Medische terminologie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Oog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</a:t>
            </a:r>
            <a:r>
              <a:rPr lang="nl-NL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LF1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147</Words>
  <Application>Microsoft Office PowerPoint</Application>
  <PresentationFormat>Breedbeeld</PresentationFormat>
  <Paragraphs>52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1_Kantoorthema</vt:lpstr>
      <vt:lpstr>Ziekenhuizen</vt:lpstr>
      <vt:lpstr>PowerPoint-presentatie</vt:lpstr>
      <vt:lpstr>1e en 2e lijn</vt:lpstr>
      <vt:lpstr>Van 1e naar 2e lijn</vt:lpstr>
      <vt:lpstr>Naar (w)elk ziekenhuis?</vt:lpstr>
      <vt:lpstr>PowerPoint-presentatie</vt:lpstr>
      <vt:lpstr>PowerPoint-presentatie</vt:lpstr>
      <vt:lpstr>PowerPoint-presentatie</vt:lpstr>
      <vt:lpstr>Medische terminologie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Ziekenhuizen</dc:title>
  <dc:creator>erik zoer</dc:creator>
  <cp:lastModifiedBy>erik zoer</cp:lastModifiedBy>
  <cp:revision>6</cp:revision>
  <dcterms:created xsi:type="dcterms:W3CDTF">2017-02-16T18:59:59Z</dcterms:created>
  <dcterms:modified xsi:type="dcterms:W3CDTF">2017-02-16T19:30:15Z</dcterms:modified>
</cp:coreProperties>
</file>